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2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5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DAAA6-8D5F-4E71-8609-1551A55DD363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AA4D1-4249-4E4B-83F0-3761DA349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6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>
            <a:extLst>
              <a:ext uri="{FF2B5EF4-FFF2-40B4-BE49-F238E27FC236}">
                <a16:creationId xmlns:a16="http://schemas.microsoft.com/office/drawing/2014/main" id="{704668EC-2C83-4720-82C1-9ED4ECD8B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03438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TW" sz="4000" b="1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sz="4000" b="1" baseline="-25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sz="4000" b="1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sz="4000" b="1" baseline="-25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sz="4000" b="1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與植物荷爾蒙之差異性表現基因關聯性探討</a:t>
            </a:r>
          </a:p>
        </p:txBody>
      </p:sp>
      <p:sp>
        <p:nvSpPr>
          <p:cNvPr id="3075" name="副標題 2">
            <a:extLst>
              <a:ext uri="{FF2B5EF4-FFF2-40B4-BE49-F238E27FC236}">
                <a16:creationId xmlns:a16="http://schemas.microsoft.com/office/drawing/2014/main" id="{6D8F77B9-0293-4B38-BF8F-BC7A6FE51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5606" y="4062413"/>
            <a:ext cx="3252788" cy="2279650"/>
          </a:xfrm>
        </p:spPr>
        <p:txBody>
          <a:bodyPr/>
          <a:lstStyle/>
          <a:p>
            <a:pPr eaLnBrk="1" hangingPunct="1"/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組別：第九組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algn="l" eaLnBrk="1" hangingPunct="1"/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組員：吳晉宇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(d01623001)</a:t>
            </a:r>
          </a:p>
          <a:p>
            <a:pPr algn="l" eaLnBrk="1" hangingPunct="1"/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           謝誌紘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(r06b42001)</a:t>
            </a:r>
          </a:p>
          <a:p>
            <a:pPr algn="l" eaLnBrk="1" hangingPunct="1"/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          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曾柏舜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(r07b42006)</a:t>
            </a:r>
          </a:p>
          <a:p>
            <a:pPr algn="l" eaLnBrk="1" hangingPunct="1"/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            劉宗晏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(r07b42009)</a:t>
            </a:r>
          </a:p>
          <a:p>
            <a:pPr eaLnBrk="1" hangingPunct="1"/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報告日期：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2019.01.04</a:t>
            </a:r>
            <a:endParaRPr lang="zh-TW" altLang="en-US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76" name="文字方塊 3">
            <a:extLst>
              <a:ext uri="{FF2B5EF4-FFF2-40B4-BE49-F238E27FC236}">
                <a16:creationId xmlns:a16="http://schemas.microsoft.com/office/drawing/2014/main" id="{BC601411-0022-4066-B294-6C836C90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466725"/>
            <a:ext cx="5327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生物資訊學導論</a:t>
            </a:r>
            <a:r>
              <a:rPr kumimoji="0"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0"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期末報告</a:t>
            </a:r>
            <a:endParaRPr kumimoji="0" lang="zh-TW" altLang="en-US" sz="2000" b="1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6A5D99-D9EF-4350-9CF1-B9611557D0D2}"/>
              </a:ext>
            </a:extLst>
          </p:cNvPr>
          <p:cNvSpPr/>
          <p:nvPr/>
        </p:nvSpPr>
        <p:spPr>
          <a:xfrm>
            <a:off x="2940079" y="1284288"/>
            <a:ext cx="3263842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r>
              <a:rPr lang="en-US" altLang="en-US" sz="3200" b="1" dirty="0">
                <a:cs typeface="Times New Roman" panose="02020603050405020304" pitchFamily="18" charset="0"/>
              </a:rPr>
              <a:t>Final Presentation</a:t>
            </a:r>
            <a:endParaRPr lang="en-US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3078" name="Slide Number Placeholder 2">
            <a:extLst>
              <a:ext uri="{FF2B5EF4-FFF2-40B4-BE49-F238E27FC236}">
                <a16:creationId xmlns:a16="http://schemas.microsoft.com/office/drawing/2014/main" id="{00480031-5354-4CA1-9DCC-1D332932CC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2FCF67-9820-4146-B9F7-214F0F793BFB}" type="slidenum">
              <a:rPr lang="zh-TW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zh-TW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F84C-8228-4067-AA23-D3BD209B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AF60C-B0F1-4332-8110-FF2483AD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811DC24F-AB12-4010-A3CB-9465CFDC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69" y="1791369"/>
            <a:ext cx="3729585" cy="37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1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mpact disk&#10;&#10;Description generated with very high confidence">
            <a:extLst>
              <a:ext uri="{FF2B5EF4-FFF2-40B4-BE49-F238E27FC236}">
                <a16:creationId xmlns:a16="http://schemas.microsoft.com/office/drawing/2014/main" id="{C0DBC8A8-0C29-4AEC-99F0-B266C47E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r="6673" b="-2"/>
          <a:stretch/>
        </p:blipFill>
        <p:spPr>
          <a:xfrm>
            <a:off x="-1523999" y="2"/>
            <a:ext cx="2970465" cy="3383279"/>
          </a:xfrm>
          <a:prstGeom prst="rect">
            <a:avLst/>
          </a:prstGeom>
        </p:spPr>
      </p:pic>
      <p:pic>
        <p:nvPicPr>
          <p:cNvPr id="13" name="Picture 12" descr="A picture containing compact disk, electronics&#10;&#10;Description generated with high confidence">
            <a:extLst>
              <a:ext uri="{FF2B5EF4-FFF2-40B4-BE49-F238E27FC236}">
                <a16:creationId xmlns:a16="http://schemas.microsoft.com/office/drawing/2014/main" id="{57610BBE-3D1A-4B13-BF76-9EB1153C5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r="6673" b="-2"/>
          <a:stretch/>
        </p:blipFill>
        <p:spPr>
          <a:xfrm>
            <a:off x="1548957" y="10"/>
            <a:ext cx="2970465" cy="3383268"/>
          </a:xfrm>
          <a:prstGeom prst="rect">
            <a:avLst/>
          </a:prstGeom>
        </p:spPr>
      </p:pic>
      <p:pic>
        <p:nvPicPr>
          <p:cNvPr id="11" name="Picture 10" descr="A picture containing compact disk&#10;&#10;Description generated with very high confidence">
            <a:extLst>
              <a:ext uri="{FF2B5EF4-FFF2-40B4-BE49-F238E27FC236}">
                <a16:creationId xmlns:a16="http://schemas.microsoft.com/office/drawing/2014/main" id="{A594EF7E-987D-4522-AF8E-02417DF6B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6659" b="-2"/>
          <a:stretch/>
        </p:blipFill>
        <p:spPr>
          <a:xfrm>
            <a:off x="4621909" y="10"/>
            <a:ext cx="2971800" cy="3383268"/>
          </a:xfrm>
          <a:prstGeom prst="rect">
            <a:avLst/>
          </a:prstGeom>
        </p:spPr>
      </p:pic>
      <p:pic>
        <p:nvPicPr>
          <p:cNvPr id="7" name="Picture 6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EFCF0463-4CA3-47E2-B278-5645282454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6659" b="-2"/>
          <a:stretch/>
        </p:blipFill>
        <p:spPr>
          <a:xfrm>
            <a:off x="7696200" y="10"/>
            <a:ext cx="2971800" cy="338326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0810E03F-9D03-4AA0-BA12-F57C4A4D44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6677" b="-2"/>
          <a:stretch/>
        </p:blipFill>
        <p:spPr>
          <a:xfrm>
            <a:off x="-1525017" y="3474720"/>
            <a:ext cx="2970465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C1CFC-52D3-4241-A855-5914BEC5B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Root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28F70C9-C05F-40D3-B7D8-06744D08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648" y="4510585"/>
            <a:ext cx="5366610" cy="1758732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</a:t>
            </a:r>
            <a:r>
              <a:rPr lang="zh-TW" altLang="en-US" sz="1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lang="en-US" altLang="zh-TW" sz="1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</a:t>
            </a:r>
            <a:r>
              <a:rPr lang="zh-TW" altLang="en-US" sz="18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所調控之基因在根部較少</a:t>
            </a:r>
            <a:endParaRPr lang="en-US" sz="18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Picture 14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68FB50AD-E159-470A-ABAB-E0488FCBDB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5307" b="-2"/>
          <a:stretch/>
        </p:blipFill>
        <p:spPr>
          <a:xfrm>
            <a:off x="1535902" y="3474719"/>
            <a:ext cx="2970466" cy="33832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891069-2EB5-4E37-8B15-70AFA9954FE5}"/>
              </a:ext>
            </a:extLst>
          </p:cNvPr>
          <p:cNvSpPr txBox="1"/>
          <p:nvPr/>
        </p:nvSpPr>
        <p:spPr>
          <a:xfrm>
            <a:off x="-193339" y="2617539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23.26%</a:t>
            </a:r>
          </a:p>
          <a:p>
            <a:r>
              <a:rPr lang="en-US" dirty="0">
                <a:solidFill>
                  <a:srgbClr val="FD2906"/>
                </a:solidFill>
              </a:rPr>
              <a:t>43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2A0EB-6163-4CA4-A46E-896C136188D8}"/>
              </a:ext>
            </a:extLst>
          </p:cNvPr>
          <p:cNvSpPr txBox="1"/>
          <p:nvPr/>
        </p:nvSpPr>
        <p:spPr>
          <a:xfrm>
            <a:off x="2953022" y="2617539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50.00%</a:t>
            </a:r>
          </a:p>
          <a:p>
            <a:r>
              <a:rPr lang="en-US" dirty="0">
                <a:solidFill>
                  <a:srgbClr val="FD2906"/>
                </a:solidFill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0D890F-BF4F-481D-933C-3B5E9A47B6EE}"/>
              </a:ext>
            </a:extLst>
          </p:cNvPr>
          <p:cNvSpPr txBox="1"/>
          <p:nvPr/>
        </p:nvSpPr>
        <p:spPr>
          <a:xfrm>
            <a:off x="5923487" y="2587457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28.26%</a:t>
            </a:r>
          </a:p>
          <a:p>
            <a:r>
              <a:rPr lang="en-US" dirty="0">
                <a:solidFill>
                  <a:srgbClr val="FD2906"/>
                </a:solidFill>
              </a:rPr>
              <a:t>927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A174D-A633-4366-9AF1-C93B2E510444}"/>
              </a:ext>
            </a:extLst>
          </p:cNvPr>
          <p:cNvSpPr txBox="1"/>
          <p:nvPr/>
        </p:nvSpPr>
        <p:spPr>
          <a:xfrm>
            <a:off x="2316080" y="6221665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23.76%</a:t>
            </a:r>
          </a:p>
          <a:p>
            <a:r>
              <a:rPr lang="en-US" dirty="0">
                <a:solidFill>
                  <a:srgbClr val="FD2906"/>
                </a:solidFill>
              </a:rPr>
              <a:t>6191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B64BA-2205-48D1-BD5F-5DD53BA82785}"/>
              </a:ext>
            </a:extLst>
          </p:cNvPr>
          <p:cNvSpPr txBox="1"/>
          <p:nvPr/>
        </p:nvSpPr>
        <p:spPr>
          <a:xfrm>
            <a:off x="9049149" y="2587457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36.31%</a:t>
            </a:r>
          </a:p>
          <a:p>
            <a:r>
              <a:rPr lang="en-US" dirty="0">
                <a:solidFill>
                  <a:srgbClr val="FD2906"/>
                </a:solidFill>
              </a:rPr>
              <a:t>1322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B42F5D-3C5D-4A93-92F8-8580541A363C}"/>
              </a:ext>
            </a:extLst>
          </p:cNvPr>
          <p:cNvSpPr txBox="1"/>
          <p:nvPr/>
        </p:nvSpPr>
        <p:spPr>
          <a:xfrm>
            <a:off x="-522566" y="6176213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38.15% </a:t>
            </a:r>
          </a:p>
          <a:p>
            <a:r>
              <a:rPr lang="en-US" dirty="0">
                <a:solidFill>
                  <a:srgbClr val="FD2906"/>
                </a:solidFill>
              </a:rPr>
              <a:t>1541</a:t>
            </a:r>
          </a:p>
        </p:txBody>
      </p:sp>
    </p:spTree>
    <p:extLst>
      <p:ext uri="{BB962C8B-B14F-4D97-AF65-F5344CB8AC3E}">
        <p14:creationId xmlns:p14="http://schemas.microsoft.com/office/powerpoint/2010/main" val="3623114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F84C-8228-4067-AA23-D3BD209B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</a:t>
            </a:r>
          </a:p>
        </p:txBody>
      </p: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F5A4C086-33DB-4216-AB04-608D38F7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13" y="1825625"/>
            <a:ext cx="4352773" cy="4351338"/>
          </a:xfrm>
        </p:spPr>
      </p:pic>
    </p:spTree>
    <p:extLst>
      <p:ext uri="{BB962C8B-B14F-4D97-AF65-F5344CB8AC3E}">
        <p14:creationId xmlns:p14="http://schemas.microsoft.com/office/powerpoint/2010/main" val="315379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mpact disk, electronics&#10;&#10;Description generated with high confidence">
            <a:extLst>
              <a:ext uri="{FF2B5EF4-FFF2-40B4-BE49-F238E27FC236}">
                <a16:creationId xmlns:a16="http://schemas.microsoft.com/office/drawing/2014/main" id="{299E2602-31F7-4A00-BA1C-D802B4798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6676" b="-2"/>
          <a:stretch/>
        </p:blipFill>
        <p:spPr>
          <a:xfrm>
            <a:off x="1535904" y="1"/>
            <a:ext cx="2970465" cy="3383279"/>
          </a:xfrm>
          <a:prstGeom prst="rect">
            <a:avLst/>
          </a:prstGeom>
        </p:spPr>
      </p:pic>
      <p:pic>
        <p:nvPicPr>
          <p:cNvPr id="9" name="Picture 8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BADECE53-A3FD-4DA5-AE88-2B7FB946E1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6677" b="-2"/>
          <a:stretch/>
        </p:blipFill>
        <p:spPr>
          <a:xfrm>
            <a:off x="-1509267" y="10"/>
            <a:ext cx="2970465" cy="3383268"/>
          </a:xfrm>
          <a:prstGeom prst="rect">
            <a:avLst/>
          </a:prstGeom>
        </p:spPr>
      </p:pic>
      <p:pic>
        <p:nvPicPr>
          <p:cNvPr id="11" name="Picture 10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93EC1FA0-4EE8-47A6-947D-39A1AE1F7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r="5986" b="-2"/>
          <a:stretch/>
        </p:blipFill>
        <p:spPr>
          <a:xfrm>
            <a:off x="4621909" y="10"/>
            <a:ext cx="2971800" cy="3383268"/>
          </a:xfrm>
          <a:prstGeom prst="rect">
            <a:avLst/>
          </a:prstGeom>
        </p:spPr>
      </p:pic>
      <p:pic>
        <p:nvPicPr>
          <p:cNvPr id="15" name="Picture 14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621E71C1-D59A-406B-8500-D6D015D0ED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6658" b="-2"/>
          <a:stretch/>
        </p:blipFill>
        <p:spPr>
          <a:xfrm>
            <a:off x="1535903" y="3474720"/>
            <a:ext cx="2971800" cy="3383268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EEBAE38-278F-4766-A0D6-3471271283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5979" b="-2"/>
          <a:stretch/>
        </p:blipFill>
        <p:spPr>
          <a:xfrm>
            <a:off x="-1525017" y="3474720"/>
            <a:ext cx="2970465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C8318-4E67-496F-B6F1-A9A8A369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Shoot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091ADA7-5EB6-4344-B314-73696F3F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648" y="4510585"/>
            <a:ext cx="5366610" cy="1758732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7207FE23-E443-485F-95A1-396EF54318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6679" b="-2"/>
          <a:stretch/>
        </p:blipFill>
        <p:spPr>
          <a:xfrm>
            <a:off x="7682801" y="13010"/>
            <a:ext cx="2970466" cy="338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20804-3ECD-4AAF-AADA-9B1112386632}"/>
              </a:ext>
            </a:extLst>
          </p:cNvPr>
          <p:cNvSpPr txBox="1"/>
          <p:nvPr/>
        </p:nvSpPr>
        <p:spPr>
          <a:xfrm>
            <a:off x="3115814" y="6184233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14.51%</a:t>
            </a:r>
          </a:p>
          <a:p>
            <a:r>
              <a:rPr lang="en-US" dirty="0">
                <a:solidFill>
                  <a:srgbClr val="FD2906"/>
                </a:solidFill>
              </a:rPr>
              <a:t>5237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68610-C970-46C1-9A76-CE3513730BE7}"/>
              </a:ext>
            </a:extLst>
          </p:cNvPr>
          <p:cNvSpPr txBox="1"/>
          <p:nvPr/>
        </p:nvSpPr>
        <p:spPr>
          <a:xfrm>
            <a:off x="-299346" y="6184233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25.85%</a:t>
            </a:r>
          </a:p>
          <a:p>
            <a:r>
              <a:rPr lang="en-US" dirty="0">
                <a:solidFill>
                  <a:srgbClr val="FD2906"/>
                </a:solidFill>
              </a:rPr>
              <a:t>1420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2E497-AD87-4AFC-B35E-E5E5EC755094}"/>
              </a:ext>
            </a:extLst>
          </p:cNvPr>
          <p:cNvSpPr txBox="1"/>
          <p:nvPr/>
        </p:nvSpPr>
        <p:spPr>
          <a:xfrm>
            <a:off x="2866564" y="2617538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16.41%</a:t>
            </a:r>
          </a:p>
          <a:p>
            <a:r>
              <a:rPr lang="en-US" dirty="0">
                <a:solidFill>
                  <a:srgbClr val="FD2906"/>
                </a:solidFill>
              </a:rPr>
              <a:t>658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AA1B12-CE63-4B72-9E9C-83482E879D9C}"/>
              </a:ext>
            </a:extLst>
          </p:cNvPr>
          <p:cNvSpPr txBox="1"/>
          <p:nvPr/>
        </p:nvSpPr>
        <p:spPr>
          <a:xfrm>
            <a:off x="5925331" y="2617539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11.00%</a:t>
            </a:r>
          </a:p>
          <a:p>
            <a:r>
              <a:rPr lang="en-US" dirty="0">
                <a:solidFill>
                  <a:srgbClr val="FD2906"/>
                </a:solidFill>
              </a:rPr>
              <a:t>1455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0D193-6597-4453-AF7C-E7915B4F79ED}"/>
              </a:ext>
            </a:extLst>
          </p:cNvPr>
          <p:cNvSpPr txBox="1"/>
          <p:nvPr/>
        </p:nvSpPr>
        <p:spPr>
          <a:xfrm>
            <a:off x="-382699" y="2695075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18.63%</a:t>
            </a:r>
          </a:p>
          <a:p>
            <a:r>
              <a:rPr lang="en-US" dirty="0">
                <a:solidFill>
                  <a:srgbClr val="FD2906"/>
                </a:solidFill>
              </a:rPr>
              <a:t>365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E73AE9-823C-4A40-BB03-F93533F469AE}"/>
              </a:ext>
            </a:extLst>
          </p:cNvPr>
          <p:cNvSpPr txBox="1"/>
          <p:nvPr/>
        </p:nvSpPr>
        <p:spPr>
          <a:xfrm>
            <a:off x="8899438" y="2708085"/>
            <a:ext cx="111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2906"/>
                </a:solidFill>
              </a:rPr>
              <a:t>13.18%</a:t>
            </a:r>
          </a:p>
          <a:p>
            <a:r>
              <a:rPr lang="en-US" dirty="0">
                <a:solidFill>
                  <a:srgbClr val="FD2906"/>
                </a:solidFill>
              </a:rPr>
              <a:t>1115</a:t>
            </a:r>
          </a:p>
        </p:txBody>
      </p:sp>
    </p:spTree>
    <p:extLst>
      <p:ext uri="{BB962C8B-B14F-4D97-AF65-F5344CB8AC3E}">
        <p14:creationId xmlns:p14="http://schemas.microsoft.com/office/powerpoint/2010/main" val="227108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110</Words>
  <Application>Microsoft Office PowerPoint</Application>
  <PresentationFormat>On-screen Show (4:3)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Microsoft JhengHei</vt:lpstr>
      <vt:lpstr>PMingLiU</vt:lpstr>
      <vt:lpstr>PMingLiU</vt:lpstr>
      <vt:lpstr>Arial</vt:lpstr>
      <vt:lpstr>Calibri</vt:lpstr>
      <vt:lpstr>Calibri Light</vt:lpstr>
      <vt:lpstr>Times New Roman</vt:lpstr>
      <vt:lpstr>Office Theme</vt:lpstr>
      <vt:lpstr>H2O2 與植物荷爾蒙之差異性表現基因關聯性探討</vt:lpstr>
      <vt:lpstr>Root</vt:lpstr>
      <vt:lpstr>Root</vt:lpstr>
      <vt:lpstr>Shoot</vt:lpstr>
      <vt:lpstr>Shoot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駱</dc:creator>
  <cp:lastModifiedBy> 駱</cp:lastModifiedBy>
  <cp:revision>8</cp:revision>
  <dcterms:created xsi:type="dcterms:W3CDTF">2019-01-02T09:02:41Z</dcterms:created>
  <dcterms:modified xsi:type="dcterms:W3CDTF">2019-01-02T11:14:58Z</dcterms:modified>
</cp:coreProperties>
</file>